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70" d="100"/>
          <a:sy n="170" d="100"/>
        </p:scale>
        <p:origin x="498" y="50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862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970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091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013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369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854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189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120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057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622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647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3966C-50F6-4AEB-B8AE-6F1239EF737A}" type="datetimeFigureOut">
              <a:rPr lang="es-AR" smtClean="0"/>
              <a:t>06/09/2015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82230-689F-4C46-95CE-AF7058743D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048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5024" y="4067944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/>
              <a:t>Buenos  Aires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6265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Florencia Senese</dc:creator>
  <cp:lastModifiedBy>Brenda</cp:lastModifiedBy>
  <cp:revision>7</cp:revision>
  <dcterms:created xsi:type="dcterms:W3CDTF">2013-05-31T14:40:08Z</dcterms:created>
  <dcterms:modified xsi:type="dcterms:W3CDTF">2015-09-06T22:33:48Z</dcterms:modified>
</cp:coreProperties>
</file>